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"/>
  </p:notesMasterIdLst>
  <p:sldIdLst>
    <p:sldId id="532" r:id="rId5"/>
  </p:sldIdLst>
  <p:sldSz cx="9144000" cy="6858000" type="screen4x3"/>
  <p:notesSz cx="7102475" cy="9388475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TH SarabunIT๙" panose="020B0500040200020003" pitchFamily="34" charset="-34"/>
      <p:regular r:id="rId11"/>
      <p:bold r:id="rId12"/>
      <p:italic r:id="rId13"/>
      <p:boldItalic r:id="rId14"/>
    </p:embeddedFont>
  </p:embeddedFontLst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Eucrosia News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Eucrosia News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Eucrosia News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Eucrosia News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Eucrosia News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Eucrosia News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Eucrosia News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Eucrosia News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Eucrosia News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99FF"/>
    <a:srgbClr val="00FF00"/>
    <a:srgbClr val="52E608"/>
    <a:srgbClr val="D40632"/>
    <a:srgbClr val="FF66FF"/>
    <a:srgbClr val="C057EF"/>
    <a:srgbClr val="5B2F59"/>
    <a:srgbClr val="9C141E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7577B1-1726-4C64-A250-E2B19983330A}" v="25" dt="2023-05-29T02:27:33.732"/>
    <p1510:client id="{8B52962B-C5C7-47D3-9E2A-0FF105DEA844}" v="2" dt="2023-05-29T02:36:48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8" autoAdjust="0"/>
    <p:restoredTop sz="99398" autoAdjust="0"/>
  </p:normalViewPr>
  <p:slideViewPr>
    <p:cSldViewPr>
      <p:cViewPr varScale="1">
        <p:scale>
          <a:sx n="113" d="100"/>
          <a:sy n="113" d="100"/>
        </p:scale>
        <p:origin x="159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73D74CEC-79BE-43ED-A902-9F747DA00E3E}" type="datetimeFigureOut">
              <a:rPr lang="th-TH"/>
              <a:pPr>
                <a:defRPr/>
              </a:pPr>
              <a:t>20/06/66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th-TH" noProof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B9A1D90-352C-44DE-91DC-794563DEAEA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335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34F21-3B10-4990-9DF5-1CABD5EA089F}" type="slidenum">
              <a:rPr lang="th-TH" altLang="th-TH" smtClean="0"/>
              <a:pPr>
                <a:defRPr/>
              </a:pPr>
              <a:t>1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4255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CBCF-4C8F-4BB0-B05D-BEF6217896F6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71233905"/>
      </p:ext>
    </p:extLst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CCFBC-4FD0-4800-897B-9F1EE7506032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97692538"/>
      </p:ext>
    </p:extLst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310F2-C5FB-4246-A976-5F15B3990088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76992957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D7D34-FEDB-4260-86A1-F041490B93D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13146039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37983-AAB7-434C-814E-D365A406C418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49642106"/>
      </p:ext>
    </p:extLst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EB4BD-3A53-4894-B40A-9D943942FCE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22548041"/>
      </p:ext>
    </p:extLst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952FB-A1F2-4992-9007-93462A4311A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40785801"/>
      </p:ext>
    </p:extLst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2FC4F-9C40-4BE3-8DEB-88F6B400469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93959747"/>
      </p:ext>
    </p:extLst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D4F31-6E9B-4EA4-9B73-A24C282CF3B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10684495"/>
      </p:ext>
    </p:extLst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A753E-7F0F-44D4-A13F-CB30A9F4222A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74555973"/>
      </p:ext>
    </p:extLst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E8411-1F78-464C-917E-75209AB9652D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30691499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tx1"/>
          </a:fgClr>
          <a:bgClr>
            <a:srgbClr val="40404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23ABC29E-B1EA-4595-9A01-2326CA79751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แผนผังลำดับงาน: ป้อนข้อมูลด้วยตนเอง 16">
            <a:extLst>
              <a:ext uri="{FF2B5EF4-FFF2-40B4-BE49-F238E27FC236}">
                <a16:creationId xmlns:a16="http://schemas.microsoft.com/office/drawing/2014/main" id="{2FA74F3E-3283-3ED6-8E6D-00F2345F5A7F}"/>
              </a:ext>
            </a:extLst>
          </p:cNvPr>
          <p:cNvSpPr/>
          <p:nvPr/>
        </p:nvSpPr>
        <p:spPr>
          <a:xfrm>
            <a:off x="-1974" y="6021289"/>
            <a:ext cx="9145974" cy="79208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7626 h 25626"/>
              <a:gd name="connsiteX1" fmla="*/ 10000 w 10000"/>
              <a:gd name="connsiteY1" fmla="*/ 0 h 25626"/>
              <a:gd name="connsiteX2" fmla="*/ 10000 w 10000"/>
              <a:gd name="connsiteY2" fmla="*/ 25626 h 25626"/>
              <a:gd name="connsiteX3" fmla="*/ 0 w 10000"/>
              <a:gd name="connsiteY3" fmla="*/ 25626 h 25626"/>
              <a:gd name="connsiteX4" fmla="*/ 0 w 10000"/>
              <a:gd name="connsiteY4" fmla="*/ 17626 h 25626"/>
              <a:gd name="connsiteX0" fmla="*/ 0 w 10000"/>
              <a:gd name="connsiteY0" fmla="*/ 27143 h 35143"/>
              <a:gd name="connsiteX1" fmla="*/ 9991 w 10000"/>
              <a:gd name="connsiteY1" fmla="*/ 0 h 35143"/>
              <a:gd name="connsiteX2" fmla="*/ 10000 w 10000"/>
              <a:gd name="connsiteY2" fmla="*/ 35143 h 35143"/>
              <a:gd name="connsiteX3" fmla="*/ 0 w 10000"/>
              <a:gd name="connsiteY3" fmla="*/ 35143 h 35143"/>
              <a:gd name="connsiteX4" fmla="*/ 0 w 10000"/>
              <a:gd name="connsiteY4" fmla="*/ 27143 h 3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35143">
                <a:moveTo>
                  <a:pt x="0" y="27143"/>
                </a:moveTo>
                <a:lnTo>
                  <a:pt x="9991" y="0"/>
                </a:lnTo>
                <a:cubicBezTo>
                  <a:pt x="9994" y="11714"/>
                  <a:pt x="9997" y="23429"/>
                  <a:pt x="10000" y="35143"/>
                </a:cubicBezTo>
                <a:lnTo>
                  <a:pt x="0" y="35143"/>
                </a:lnTo>
                <a:lnTo>
                  <a:pt x="0" y="271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OIT</a:t>
            </a:r>
            <a:r>
              <a:rPr lang="en-US" sz="2000" b="1" kern="100" baseline="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 022</a:t>
            </a:r>
            <a:endParaRPr lang="en-US" sz="2000" b="1" kern="100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9B0A052-FE1D-2024-88AB-6DAB738BE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96" y="2042222"/>
            <a:ext cx="9080277" cy="3906519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F2B16F76-6659-399F-AED4-FD86681BB94D}"/>
              </a:ext>
            </a:extLst>
          </p:cNvPr>
          <p:cNvGrpSpPr/>
          <p:nvPr/>
        </p:nvGrpSpPr>
        <p:grpSpPr>
          <a:xfrm>
            <a:off x="2123728" y="349245"/>
            <a:ext cx="5065175" cy="1118950"/>
            <a:chOff x="699857" y="719764"/>
            <a:chExt cx="5065175" cy="1118950"/>
          </a:xfrm>
          <a:effectLst>
            <a:glow rad="63500">
              <a:schemeClr val="bg1">
                <a:alpha val="40000"/>
              </a:schemeClr>
            </a:glow>
          </a:effectLst>
        </p:grpSpPr>
        <p:pic>
          <p:nvPicPr>
            <p:cNvPr id="5" name="รูปภาพ 4">
              <a:extLst>
                <a:ext uri="{FF2B5EF4-FFF2-40B4-BE49-F238E27FC236}">
                  <a16:creationId xmlns:a16="http://schemas.microsoft.com/office/drawing/2014/main" id="{F6A16940-66BF-EE4D-C30B-99716EEF5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61149" y="893816"/>
              <a:ext cx="803883" cy="805494"/>
            </a:xfrm>
            <a:prstGeom prst="rect">
              <a:avLst/>
            </a:prstGeom>
          </p:spPr>
        </p:pic>
        <p:pic>
          <p:nvPicPr>
            <p:cNvPr id="10" name="รูปภาพ 9" descr="รูปภาพประกอบด้วย กราฟิก, การออกแบบกราฟิก, ภาพหน้าจอ, ตัวอักษร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AC596EC8-B5C5-2F78-0EFF-E6224F02E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341" y="917206"/>
              <a:ext cx="1385574" cy="899156"/>
            </a:xfrm>
            <a:prstGeom prst="rect">
              <a:avLst/>
            </a:prstGeom>
          </p:spPr>
        </p:pic>
        <p:pic>
          <p:nvPicPr>
            <p:cNvPr id="11" name="รูปภาพ 10" descr="รูปภาพประกอบด้วย มงกุฎ, สัญลักษณ์, ยอด, มงกุฎเพชร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124A3253-FB28-A121-C3D6-84EA97EF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300" y="719764"/>
              <a:ext cx="739931" cy="1118950"/>
            </a:xfrm>
            <a:prstGeom prst="rect">
              <a:avLst/>
            </a:prstGeom>
          </p:spPr>
        </p:pic>
        <p:pic>
          <p:nvPicPr>
            <p:cNvPr id="12" name="รูปภาพ 11">
              <a:extLst>
                <a:ext uri="{FF2B5EF4-FFF2-40B4-BE49-F238E27FC236}">
                  <a16:creationId xmlns:a16="http://schemas.microsoft.com/office/drawing/2014/main" id="{58474E90-E8E8-535E-C8F7-8CC37283E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9857" y="795253"/>
              <a:ext cx="983897" cy="989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85626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A04D8A41E66143A6CCF0F9E46CF88B" ma:contentTypeVersion="9" ma:contentTypeDescription="Create a new document." ma:contentTypeScope="" ma:versionID="7fef7e22fcb1cd3d7961d306a6af5ba6">
  <xsd:schema xmlns:xsd="http://www.w3.org/2001/XMLSchema" xmlns:xs="http://www.w3.org/2001/XMLSchema" xmlns:p="http://schemas.microsoft.com/office/2006/metadata/properties" xmlns:ns3="69c807fc-93e7-4623-9af9-0addeb52a4bd" targetNamespace="http://schemas.microsoft.com/office/2006/metadata/properties" ma:root="true" ma:fieldsID="ddf1887fefdccec1d8982b9a731a3dd9" ns3:_="">
    <xsd:import namespace="69c807fc-93e7-4623-9af9-0addeb52a4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SearchPropertie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807fc-93e7-4623-9af9-0addeb52a4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BC9E96-9B6B-4FF8-B6AB-043AD77F8E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c807fc-93e7-4623-9af9-0addeb52a4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596A7D-BEEF-4056-A125-B58B5BC92D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A1CAE1-2106-44C6-A915-7348D2FA637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12619</TotalTime>
  <Words>3</Words>
  <Application>Microsoft Office PowerPoint</Application>
  <PresentationFormat>นำเสนอทางหน้าจอ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Calibri</vt:lpstr>
      <vt:lpstr>TH SarabunIT๙</vt:lpstr>
      <vt:lpstr>Arial</vt:lpstr>
      <vt:lpstr>การออกแบบเริ่มต้น</vt:lpstr>
      <vt:lpstr>งานนำเสนอ PowerPoint</vt:lpstr>
    </vt:vector>
  </TitlesOfParts>
  <Company>sKz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SoKoOLz</dc:creator>
  <cp:lastModifiedBy>Anusak Pormrin</cp:lastModifiedBy>
  <cp:revision>623</cp:revision>
  <cp:lastPrinted>2021-10-18T04:57:48Z</cp:lastPrinted>
  <dcterms:created xsi:type="dcterms:W3CDTF">2009-11-10T06:43:00Z</dcterms:created>
  <dcterms:modified xsi:type="dcterms:W3CDTF">2023-06-20T06:58:01Z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0x0101004DA04D8A41E66143A6CCF0F9E46CF88B</vt:lpwstr>
  </property>
</Properties>
</file>